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DA819B-6BD4-EEA5-EA19-4DE4E7C84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A619EE7-7004-3D7D-F8A7-B15F10195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A94836-ABD9-9590-BD2A-C62B1625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EC2ACD-7E4D-ECF4-861F-B224FB54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C95D51-0010-9A23-2E3B-7D774211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06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7BE583-BBAC-3554-F2C8-9098079D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52869A5-B283-13D6-3139-1C941CD96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F75A7E-EFA6-474A-9D0F-24DF6B48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B5974E-5030-E5CD-86F9-F3FDFDF6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2AB456-509E-C98B-499A-1847AA13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07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DC3B256-4245-5389-6DAD-E9BFA0D1F8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BC4254D-8110-2E3E-0DB4-AFD1232F3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678C9A-8EAC-9845-2D88-2C2B366F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56ACCC-67EA-5DA2-C777-C8EF39EF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56D9ED-A267-42CA-8DD8-1F3241A1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6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3242E5-4C2B-0492-BA5C-B35078360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7C826D-32CD-C20D-B601-F3CC51E1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7F7E59-F06D-7BB6-C0A0-AA281EF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C60026-9649-C498-AC08-DAC48DAF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8A7A59-E5E1-9C97-BD4A-76C9170B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18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A65D5A-A2E0-1FA6-2553-4645AB7D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3FABF1-DBB1-DC44-AF0A-E7B677B2B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8FCAA1-6AA4-2FD8-01A9-3A99488B0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390D23-DEDF-7789-2BEF-76527599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0BF348-19A7-2E09-18F5-7C434467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18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E6897D-05F8-8992-FAA7-4FBB5710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6D2E97-D53D-F236-A844-D410EFBF3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8A80E5-6C3A-1A09-3ADD-7B9DAE505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EF0371-D9D8-86FD-24F7-74F18BFD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058B46-0D40-5F4C-A08A-E01F865A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F318A34-2D5E-99C6-69BE-4ED46570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40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2F140D-5CF9-1F59-CAB5-9F9AE11B6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DFC323F-F85B-DEB6-6EBC-CFA25C781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B97F89E-0DD5-9F21-0ABE-7160CB159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021A581-0ED1-BA47-5220-2EE802F04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C4851CA-5788-3F83-6FA8-4C8094E1F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26D4224-D4DB-8E9D-8B15-6EFCD8D6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1152984-3F16-675B-B61D-30DD65A4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8E81A67-2C2D-F6E0-6929-BA97A787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8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7EF193-2652-75F0-3695-B92C3779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12C8593-07A0-531F-427A-96881D14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5BC2B34-F4A6-8102-C30E-B27B93EC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7047829-29D1-742B-1C8D-E17C8F99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19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5E6F9AF-95BF-0069-F8C1-48F3526B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4440B89-5752-0977-C8AC-80AB8E8B1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BF48B6-5B27-646C-4A2A-8A2B2DA1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25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5555D8-CDA8-78BB-6EC9-8C6E329FB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6FCDB5-C444-ADF2-43CD-EE191B185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BA377D-E06C-E99E-40FB-5E02EF0EE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D20E1C5-03DC-83C0-158F-5BBE05A4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58BAD5-ABE6-9424-F9D1-B561995C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FF8978C-E016-C1DD-0E42-7B43AC1B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35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77E936-8590-4075-7690-11AFD49D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08D4BF6-04D7-3270-CD09-B6C8C22E3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DE2F4C-DB45-33CC-3AF6-05057E577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F4A7F6E-0D17-8523-0083-8F4BE9E6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EDEAEA-1A70-0A62-9C93-51957278D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591883-A244-4FDF-BE8E-CF64320D7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38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7DCF7E4-9544-C676-254D-62F4CEA77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194D24-4027-0DB0-66E4-959BF44E8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A12C8-AC87-8133-C0F1-211662038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A75BB-8A40-40BC-A5B2-FA09CA756391}" type="datetimeFigureOut">
              <a:rPr lang="zh-TW" altLang="en-US" smtClean="0"/>
              <a:t>2024/10/24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8BE7F-B895-82C6-0593-CF7AB2647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99E6F4-D110-5C9D-3FB0-EC2EE7DA7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3CEF1-D68A-4D0B-85AC-B5CA2A785D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27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6FB19118-F0D3-7A3C-0CB9-B81197F30125}"/>
              </a:ext>
            </a:extLst>
          </p:cNvPr>
          <p:cNvSpPr txBox="1"/>
          <p:nvPr/>
        </p:nvSpPr>
        <p:spPr>
          <a:xfrm>
            <a:off x="1490782" y="1506221"/>
            <a:ext cx="9433031" cy="4651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sz="4800" dirty="0" err="1"/>
              <a:t>xxxxxxxxxxx</a:t>
            </a:r>
            <a:r>
              <a:rPr lang="en-US" altLang="zh-TW" sz="4800" dirty="0"/>
              <a:t> (</a:t>
            </a:r>
            <a:r>
              <a:rPr lang="zh-TW" altLang="en-US" sz="4800" dirty="0"/>
              <a:t>計畫名稱</a:t>
            </a:r>
            <a:r>
              <a:rPr lang="en-US" altLang="zh-TW" sz="4800" dirty="0"/>
              <a:t>/</a:t>
            </a:r>
            <a:r>
              <a:rPr lang="zh-TW" altLang="en-US" sz="4800" dirty="0"/>
              <a:t>學習主題</a:t>
            </a:r>
            <a:r>
              <a:rPr lang="en-US" altLang="zh-TW" sz="4800" dirty="0"/>
              <a:t>)</a:t>
            </a:r>
          </a:p>
          <a:p>
            <a:pPr>
              <a:lnSpc>
                <a:spcPct val="200000"/>
              </a:lnSpc>
            </a:pPr>
            <a:r>
              <a:rPr lang="en-US" altLang="zh-TW" sz="4800" dirty="0"/>
              <a:t> </a:t>
            </a:r>
          </a:p>
          <a:p>
            <a:pPr>
              <a:lnSpc>
                <a:spcPct val="200000"/>
              </a:lnSpc>
            </a:pPr>
            <a:r>
              <a:rPr lang="zh-TW" altLang="en-US" sz="2800" dirty="0"/>
              <a:t>計畫執行者：</a:t>
            </a:r>
            <a:r>
              <a:rPr lang="en-US" altLang="zh-TW" sz="2800" dirty="0"/>
              <a:t>xxx-xxx </a:t>
            </a:r>
            <a:r>
              <a:rPr lang="zh-TW" altLang="en-US" sz="2800" dirty="0"/>
              <a:t>、 </a:t>
            </a:r>
            <a:r>
              <a:rPr lang="en-US" altLang="zh-TW" sz="2800" dirty="0"/>
              <a:t>xxx-xxx (</a:t>
            </a:r>
            <a:r>
              <a:rPr lang="zh-TW" altLang="en-US" sz="2800" dirty="0"/>
              <a:t>班級姓名</a:t>
            </a:r>
            <a:r>
              <a:rPr lang="en-US" altLang="zh-TW" sz="2800" dirty="0"/>
              <a:t>)     </a:t>
            </a:r>
          </a:p>
          <a:p>
            <a:pPr>
              <a:lnSpc>
                <a:spcPct val="200000"/>
              </a:lnSpc>
            </a:pPr>
            <a:r>
              <a:rPr lang="en-US" altLang="zh-TW" sz="2800" dirty="0"/>
              <a:t> </a:t>
            </a:r>
            <a:r>
              <a:rPr lang="zh-TW" altLang="en-US" sz="2800" dirty="0"/>
              <a:t>指導教師：</a:t>
            </a:r>
            <a:r>
              <a:rPr lang="en-US" altLang="zh-TW" sz="2800" dirty="0"/>
              <a:t>xxx</a:t>
            </a:r>
            <a:endParaRPr lang="zh-TW" altLang="en-US" sz="28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9FA5D50-104B-ED59-DA19-74969F39E14A}"/>
              </a:ext>
            </a:extLst>
          </p:cNvPr>
          <p:cNvSpPr txBox="1"/>
          <p:nvPr/>
        </p:nvSpPr>
        <p:spPr>
          <a:xfrm>
            <a:off x="481692" y="217633"/>
            <a:ext cx="112286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/>
              <a:t>東莞台商子弟學校      學年度第    學期自主學習計畫與成果發表會  </a:t>
            </a:r>
            <a:r>
              <a:rPr lang="en-US" altLang="zh-TW" sz="2400" dirty="0"/>
              <a:t>(OO</a:t>
            </a:r>
            <a:r>
              <a:rPr lang="zh-TW" altLang="en-US" sz="2400" dirty="0"/>
              <a:t>組</a:t>
            </a:r>
            <a:r>
              <a:rPr lang="en-US" altLang="zh-TW" sz="2400" dirty="0"/>
              <a:t>)</a:t>
            </a:r>
            <a:r>
              <a:rPr lang="en-US" altLang="zh-TW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07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D0B5EC2C-8642-41F9-E848-CDCE6B425962}"/>
              </a:ext>
            </a:extLst>
          </p:cNvPr>
          <p:cNvSpPr txBox="1"/>
          <p:nvPr/>
        </p:nvSpPr>
        <p:spPr>
          <a:xfrm>
            <a:off x="1115786" y="436407"/>
            <a:ext cx="10210800" cy="5991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zh-TW" altLang="en-US" sz="5400" dirty="0"/>
              <a:t>一、學習動機與目標</a:t>
            </a:r>
            <a:r>
              <a:rPr lang="en-US" altLang="zh-TW" sz="5400" dirty="0"/>
              <a:t>(</a:t>
            </a:r>
            <a:r>
              <a:rPr lang="zh-TW" altLang="en-US" sz="5400" dirty="0"/>
              <a:t>前言</a:t>
            </a:r>
            <a:r>
              <a:rPr lang="en-US" altLang="zh-TW" sz="5400" dirty="0"/>
              <a:t>) </a:t>
            </a:r>
          </a:p>
          <a:p>
            <a:pPr>
              <a:lnSpc>
                <a:spcPct val="250000"/>
              </a:lnSpc>
            </a:pPr>
            <a:r>
              <a:rPr lang="zh-TW" altLang="en-US" sz="5400" dirty="0"/>
              <a:t>         </a:t>
            </a:r>
            <a:r>
              <a:rPr lang="zh-TW" altLang="en-US" sz="5400" dirty="0">
                <a:solidFill>
                  <a:srgbClr val="FF0000"/>
                </a:solidFill>
              </a:rPr>
              <a:t>說明所選擇的主題動機與 </a:t>
            </a:r>
          </a:p>
          <a:p>
            <a:pPr>
              <a:lnSpc>
                <a:spcPct val="250000"/>
              </a:lnSpc>
            </a:pPr>
            <a:r>
              <a:rPr lang="zh-TW" altLang="en-US" sz="5400" dirty="0">
                <a:solidFill>
                  <a:srgbClr val="FF0000"/>
                </a:solidFill>
              </a:rPr>
              <a:t>         學習價值目標為何</a:t>
            </a:r>
            <a:r>
              <a:rPr lang="en-US" altLang="zh-TW" sz="5400" dirty="0">
                <a:solidFill>
                  <a:srgbClr val="FF0000"/>
                </a:solidFill>
              </a:rPr>
              <a:t>?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0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E1CE9704-3869-0ABB-9A26-B03582E3A0BC}"/>
              </a:ext>
            </a:extLst>
          </p:cNvPr>
          <p:cNvSpPr txBox="1"/>
          <p:nvPr/>
        </p:nvSpPr>
        <p:spPr>
          <a:xfrm>
            <a:off x="0" y="74163"/>
            <a:ext cx="8441872" cy="4854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5400" dirty="0"/>
              <a:t>二、整體計畫執行狀況 </a:t>
            </a:r>
          </a:p>
          <a:p>
            <a:pPr>
              <a:lnSpc>
                <a:spcPct val="200000"/>
              </a:lnSpc>
            </a:pPr>
            <a:r>
              <a:rPr lang="zh-TW" altLang="en-US" sz="5400" dirty="0"/>
              <a:t>          </a:t>
            </a:r>
            <a:r>
              <a:rPr lang="zh-TW" altLang="en-US" sz="5400" dirty="0">
                <a:solidFill>
                  <a:srgbClr val="FF0000"/>
                </a:solidFill>
              </a:rPr>
              <a:t>學習過程的摘要紀錄</a:t>
            </a:r>
            <a:endParaRPr lang="en-US" altLang="zh-TW" sz="540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TW" altLang="en-US" sz="5400" dirty="0">
                <a:solidFill>
                  <a:srgbClr val="FF0000"/>
                </a:solidFill>
              </a:rPr>
              <a:t>          </a:t>
            </a:r>
            <a:r>
              <a:rPr lang="en-US" altLang="zh-TW" sz="5400" dirty="0">
                <a:solidFill>
                  <a:srgbClr val="FF0000"/>
                </a:solidFill>
              </a:rPr>
              <a:t>(</a:t>
            </a:r>
            <a:r>
              <a:rPr lang="zh-TW" altLang="en-US" sz="5400" dirty="0">
                <a:solidFill>
                  <a:srgbClr val="FF0000"/>
                </a:solidFill>
              </a:rPr>
              <a:t>含文字與照片</a:t>
            </a:r>
            <a:r>
              <a:rPr lang="en-US" altLang="zh-TW" sz="5400" dirty="0">
                <a:solidFill>
                  <a:srgbClr val="FF0000"/>
                </a:solidFill>
              </a:rPr>
              <a:t>)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5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6453BAC3-D3B2-DC8F-9932-FC8D06A3CE08}"/>
              </a:ext>
            </a:extLst>
          </p:cNvPr>
          <p:cNvSpPr txBox="1"/>
          <p:nvPr/>
        </p:nvSpPr>
        <p:spPr>
          <a:xfrm>
            <a:off x="157843" y="63864"/>
            <a:ext cx="9410700" cy="4952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5400" dirty="0"/>
              <a:t>三、計畫執行成果與成效說明 </a:t>
            </a:r>
          </a:p>
          <a:p>
            <a:pPr>
              <a:lnSpc>
                <a:spcPct val="150000"/>
              </a:lnSpc>
            </a:pPr>
            <a:r>
              <a:rPr lang="zh-TW" altLang="en-US" sz="5400" dirty="0"/>
              <a:t> </a:t>
            </a:r>
          </a:p>
          <a:p>
            <a:pPr>
              <a:lnSpc>
                <a:spcPct val="150000"/>
              </a:lnSpc>
            </a:pPr>
            <a:r>
              <a:rPr lang="zh-TW" altLang="en-US" sz="5400" dirty="0"/>
              <a:t>          </a:t>
            </a:r>
            <a:r>
              <a:rPr lang="zh-TW" altLang="en-US" sz="5400" dirty="0">
                <a:solidFill>
                  <a:srgbClr val="FF0000"/>
                </a:solidFill>
              </a:rPr>
              <a:t>描述成果內容和展現方式 </a:t>
            </a:r>
          </a:p>
          <a:p>
            <a:pPr>
              <a:lnSpc>
                <a:spcPct val="150000"/>
              </a:lnSpc>
            </a:pPr>
            <a:r>
              <a:rPr lang="zh-TW" altLang="en-US" sz="5400" dirty="0">
                <a:solidFill>
                  <a:srgbClr val="FF0000"/>
                </a:solidFill>
              </a:rPr>
              <a:t>          遭遇困難、解決方案等</a:t>
            </a:r>
          </a:p>
        </p:txBody>
      </p:sp>
    </p:spTree>
    <p:extLst>
      <p:ext uri="{BB962C8B-B14F-4D97-AF65-F5344CB8AC3E}">
        <p14:creationId xmlns:p14="http://schemas.microsoft.com/office/powerpoint/2010/main" val="85781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F0FD7C74-2DCF-23DC-82AA-6637C83858A6}"/>
              </a:ext>
            </a:extLst>
          </p:cNvPr>
          <p:cNvSpPr txBox="1"/>
          <p:nvPr/>
        </p:nvSpPr>
        <p:spPr>
          <a:xfrm>
            <a:off x="288471" y="282166"/>
            <a:ext cx="11114315" cy="6199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5400" dirty="0"/>
              <a:t>四、學習心得與省思 </a:t>
            </a:r>
          </a:p>
          <a:p>
            <a:pPr marL="1882775" indent="-625475">
              <a:lnSpc>
                <a:spcPct val="150000"/>
              </a:lnSpc>
            </a:pPr>
            <a:r>
              <a:rPr lang="en-US" altLang="zh-TW" sz="5400" dirty="0">
                <a:solidFill>
                  <a:srgbClr val="FF0000"/>
                </a:solidFill>
              </a:rPr>
              <a:t>1.</a:t>
            </a:r>
            <a:r>
              <a:rPr lang="zh-TW" altLang="en-US" sz="5400" dirty="0">
                <a:solidFill>
                  <a:srgbClr val="FF0000"/>
                </a:solidFill>
              </a:rPr>
              <a:t>與預期目標是否有落差</a:t>
            </a:r>
            <a:r>
              <a:rPr lang="en-US" altLang="zh-TW" sz="5400" dirty="0">
                <a:solidFill>
                  <a:srgbClr val="FF0000"/>
                </a:solidFill>
              </a:rPr>
              <a:t>? </a:t>
            </a:r>
            <a:r>
              <a:rPr lang="zh-TW" altLang="en-US" sz="5400" dirty="0">
                <a:solidFill>
                  <a:srgbClr val="FF0000"/>
                </a:solidFill>
              </a:rPr>
              <a:t>或達 標率    超乎預期效果</a:t>
            </a:r>
            <a:r>
              <a:rPr lang="en-US" altLang="zh-TW" sz="5400" dirty="0">
                <a:solidFill>
                  <a:srgbClr val="FF0000"/>
                </a:solidFill>
              </a:rPr>
              <a:t>? </a:t>
            </a:r>
          </a:p>
          <a:p>
            <a:pPr marL="1257300">
              <a:lnSpc>
                <a:spcPct val="150000"/>
              </a:lnSpc>
            </a:pPr>
            <a:r>
              <a:rPr lang="en-US" altLang="zh-TW" sz="5400" dirty="0">
                <a:solidFill>
                  <a:srgbClr val="FF0000"/>
                </a:solidFill>
              </a:rPr>
              <a:t>2.</a:t>
            </a:r>
            <a:r>
              <a:rPr lang="zh-TW" altLang="en-US" sz="5400" dirty="0">
                <a:solidFill>
                  <a:srgbClr val="FF0000"/>
                </a:solidFill>
              </a:rPr>
              <a:t>若有落差則原因</a:t>
            </a:r>
            <a:r>
              <a:rPr lang="en-US" altLang="zh-TW" sz="5400" dirty="0">
                <a:solidFill>
                  <a:srgbClr val="FF0000"/>
                </a:solidFill>
              </a:rPr>
              <a:t>?  </a:t>
            </a:r>
          </a:p>
          <a:p>
            <a:pPr marL="1257300">
              <a:lnSpc>
                <a:spcPct val="150000"/>
              </a:lnSpc>
            </a:pPr>
            <a:r>
              <a:rPr lang="en-US" altLang="zh-TW" sz="5400" dirty="0">
                <a:solidFill>
                  <a:srgbClr val="FF0000"/>
                </a:solidFill>
              </a:rPr>
              <a:t>3. </a:t>
            </a:r>
            <a:r>
              <a:rPr lang="zh-TW" altLang="en-US" sz="5400" dirty="0">
                <a:solidFill>
                  <a:srgbClr val="FF0000"/>
                </a:solidFill>
              </a:rPr>
              <a:t>應該如何改進</a:t>
            </a:r>
            <a:r>
              <a:rPr lang="en-US" altLang="zh-TW" sz="5400" dirty="0">
                <a:solidFill>
                  <a:srgbClr val="FF0000"/>
                </a:solidFill>
              </a:rPr>
              <a:t>? (</a:t>
            </a:r>
            <a:r>
              <a:rPr lang="zh-TW" altLang="en-US" sz="5400" dirty="0">
                <a:solidFill>
                  <a:srgbClr val="FF0000"/>
                </a:solidFill>
              </a:rPr>
              <a:t>條列說明</a:t>
            </a:r>
            <a:r>
              <a:rPr lang="en-US" altLang="zh-TW" sz="5400" dirty="0">
                <a:solidFill>
                  <a:srgbClr val="FF0000"/>
                </a:solidFill>
              </a:rPr>
              <a:t>)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47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B361BA8E-768D-DE30-4997-4AD23A2C86D4}"/>
              </a:ext>
            </a:extLst>
          </p:cNvPr>
          <p:cNvSpPr txBox="1"/>
          <p:nvPr/>
        </p:nvSpPr>
        <p:spPr>
          <a:xfrm>
            <a:off x="4245429" y="1333890"/>
            <a:ext cx="3456214" cy="3186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5400" dirty="0"/>
              <a:t>報告結束</a:t>
            </a:r>
            <a:endParaRPr lang="en-US" altLang="zh-TW" sz="5400" dirty="0"/>
          </a:p>
          <a:p>
            <a:pPr>
              <a:lnSpc>
                <a:spcPct val="200000"/>
              </a:lnSpc>
            </a:pPr>
            <a:r>
              <a:rPr lang="zh-TW" altLang="en-US" sz="5400" dirty="0"/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val="304909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157</Words>
  <Application>Microsoft Office PowerPoint</Application>
  <PresentationFormat>寬螢幕</PresentationFormat>
  <Paragraphs>21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慧吟 高</dc:creator>
  <cp:lastModifiedBy>慧吟 高</cp:lastModifiedBy>
  <cp:revision>1</cp:revision>
  <dcterms:created xsi:type="dcterms:W3CDTF">2024-10-24T02:36:51Z</dcterms:created>
  <dcterms:modified xsi:type="dcterms:W3CDTF">2024-10-24T02:47:45Z</dcterms:modified>
</cp:coreProperties>
</file>